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8"/>
  </p:notesMasterIdLst>
  <p:sldIdLst>
    <p:sldId id="281" r:id="rId5"/>
    <p:sldId id="290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1" r:id="rId15"/>
    <p:sldId id="294" r:id="rId16"/>
    <p:sldId id="29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 Shurden" userId="0a7ee478d60bd3aa" providerId="LiveId" clId="{3B2073E2-9AE4-499E-AF3C-2AB6174E7E63}"/>
    <pc:docChg chg="custSel modSld">
      <pc:chgData name="Susan Shurden" userId="0a7ee478d60bd3aa" providerId="LiveId" clId="{3B2073E2-9AE4-499E-AF3C-2AB6174E7E63}" dt="2024-07-10T12:36:07.117" v="9" actId="14100"/>
      <pc:docMkLst>
        <pc:docMk/>
      </pc:docMkLst>
      <pc:sldChg chg="modSp mod">
        <pc:chgData name="Susan Shurden" userId="0a7ee478d60bd3aa" providerId="LiveId" clId="{3B2073E2-9AE4-499E-AF3C-2AB6174E7E63}" dt="2024-07-10T12:36:07.117" v="9" actId="14100"/>
        <pc:sldMkLst>
          <pc:docMk/>
          <pc:sldMk cId="1204445600" sldId="286"/>
        </pc:sldMkLst>
        <pc:spChg chg="mod">
          <ac:chgData name="Susan Shurden" userId="0a7ee478d60bd3aa" providerId="LiveId" clId="{3B2073E2-9AE4-499E-AF3C-2AB6174E7E63}" dt="2024-07-10T12:36:07.117" v="9" actId="14100"/>
          <ac:spMkLst>
            <pc:docMk/>
            <pc:sldMk cId="1204445600" sldId="286"/>
            <ac:spMk id="3" creationId="{750A9972-7143-CD67-CFE5-B2F22137974B}"/>
          </ac:spMkLst>
        </pc:spChg>
      </pc:sldChg>
      <pc:sldChg chg="delSp modSp mod">
        <pc:chgData name="Susan Shurden" userId="0a7ee478d60bd3aa" providerId="LiveId" clId="{3B2073E2-9AE4-499E-AF3C-2AB6174E7E63}" dt="2024-07-10T12:34:13.909" v="7" actId="21"/>
        <pc:sldMkLst>
          <pc:docMk/>
          <pc:sldMk cId="1283827821" sldId="290"/>
        </pc:sldMkLst>
        <pc:spChg chg="mod">
          <ac:chgData name="Susan Shurden" userId="0a7ee478d60bd3aa" providerId="LiveId" clId="{3B2073E2-9AE4-499E-AF3C-2AB6174E7E63}" dt="2024-07-10T12:34:01.084" v="6" actId="255"/>
          <ac:spMkLst>
            <pc:docMk/>
            <pc:sldMk cId="1283827821" sldId="290"/>
            <ac:spMk id="2" creationId="{C8642CE9-8E42-7A44-E75D-2E76487DCE15}"/>
          </ac:spMkLst>
        </pc:spChg>
        <pc:spChg chg="del mod">
          <ac:chgData name="Susan Shurden" userId="0a7ee478d60bd3aa" providerId="LiveId" clId="{3B2073E2-9AE4-499E-AF3C-2AB6174E7E63}" dt="2024-07-10T12:34:13.909" v="7" actId="21"/>
          <ac:spMkLst>
            <pc:docMk/>
            <pc:sldMk cId="1283827821" sldId="290"/>
            <ac:spMk id="3" creationId="{3E222EDB-F8E8-3B56-30B3-BA65DB234E27}"/>
          </ac:spMkLst>
        </pc:spChg>
      </pc:sldChg>
    </pc:docChg>
  </pc:docChgLst>
  <pc:docChgLst>
    <pc:chgData name="Susan Shurden" userId="0a7ee478d60bd3aa" providerId="LiveId" clId="{5FBCA988-EE8E-48BB-AD16-48E7E0A9E160}"/>
    <pc:docChg chg="custSel modSld">
      <pc:chgData name="Susan Shurden" userId="0a7ee478d60bd3aa" providerId="LiveId" clId="{5FBCA988-EE8E-48BB-AD16-48E7E0A9E160}" dt="2024-07-10T01:41:32.928" v="1" actId="20577"/>
      <pc:docMkLst>
        <pc:docMk/>
      </pc:docMkLst>
      <pc:sldChg chg="delSp mod">
        <pc:chgData name="Susan Shurden" userId="0a7ee478d60bd3aa" providerId="LiveId" clId="{5FBCA988-EE8E-48BB-AD16-48E7E0A9E160}" dt="2024-07-10T01:39:24.875" v="0" actId="21"/>
        <pc:sldMkLst>
          <pc:docMk/>
          <pc:sldMk cId="2306583281" sldId="281"/>
        </pc:sldMkLst>
        <pc:picChg chg="del">
          <ac:chgData name="Susan Shurden" userId="0a7ee478d60bd3aa" providerId="LiveId" clId="{5FBCA988-EE8E-48BB-AD16-48E7E0A9E160}" dt="2024-07-10T01:39:24.875" v="0" actId="21"/>
          <ac:picMkLst>
            <pc:docMk/>
            <pc:sldMk cId="2306583281" sldId="281"/>
            <ac:picMk id="8" creationId="{A0F26DF0-E445-F87E-6D2E-31B0A2D0E329}"/>
          </ac:picMkLst>
        </pc:picChg>
      </pc:sldChg>
      <pc:sldChg chg="modSp mod">
        <pc:chgData name="Susan Shurden" userId="0a7ee478d60bd3aa" providerId="LiveId" clId="{5FBCA988-EE8E-48BB-AD16-48E7E0A9E160}" dt="2024-07-10T01:41:32.928" v="1" actId="20577"/>
        <pc:sldMkLst>
          <pc:docMk/>
          <pc:sldMk cId="854654319" sldId="287"/>
        </pc:sldMkLst>
        <pc:spChg chg="mod">
          <ac:chgData name="Susan Shurden" userId="0a7ee478d60bd3aa" providerId="LiveId" clId="{5FBCA988-EE8E-48BB-AD16-48E7E0A9E160}" dt="2024-07-10T01:41:32.928" v="1" actId="20577"/>
          <ac:spMkLst>
            <pc:docMk/>
            <pc:sldMk cId="854654319" sldId="287"/>
            <ac:spMk id="3" creationId="{D0D78B41-1230-57CA-5802-D7E203DAC01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94D2E-832E-4454-88B1-C6C215C9E55C}" type="datetimeFigureOut">
              <a:rPr lang="en-US" smtClean="0"/>
              <a:t>7/10/2024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A0A09-6FA2-432A-878F-290AC51C72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936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491A5E26-1F21-459D-8C03-ADB057B09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urple tinted chalkboard">
            <a:extLst>
              <a:ext uri="{FF2B5EF4-FFF2-40B4-BE49-F238E27FC236}">
                <a16:creationId xmlns:a16="http://schemas.microsoft.com/office/drawing/2014/main" id="{12751E25-7490-4E9F-B6B6-99147D39E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5B1457-35E0-409B-98CD-F11D19CA6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2099733"/>
            <a:ext cx="8827245" cy="26776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DOMESTIC AND SEXUAL VIOLENCE AWARENESS &amp; PREVENTION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BDD245-17CD-4FBE-A9CF-AC997273DF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4" y="4777380"/>
            <a:ext cx="8827245" cy="861420"/>
          </a:xfrm>
        </p:spPr>
        <p:txBody>
          <a:bodyPr>
            <a:normAutofit/>
          </a:bodyPr>
          <a:lstStyle/>
          <a:p>
            <a:r>
              <a:rPr lang="en-US" i="1">
                <a:solidFill>
                  <a:schemeClr val="tx1"/>
                </a:solidFill>
              </a:rPr>
              <a:t>Gfwc Signature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4C580E-D161-DDCC-3B9E-169CE5DDF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3997"/>
            <a:ext cx="2143424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83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BD0E38-E762-D827-F6A2-1ACB26B6C1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935"/>
          <a:stretch/>
        </p:blipFill>
        <p:spPr>
          <a:xfrm>
            <a:off x="477085" y="466162"/>
            <a:ext cx="11237832" cy="3937502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3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128074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58392"/>
            <a:ext cx="12192000" cy="3033446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197BEB-F2BB-3C1E-C8AA-5DACE6D5E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110824"/>
            <a:ext cx="5015258" cy="1908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VIOLENCE AGAINST NATIVE AMERICAN WOMEN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3851D-5657-88B9-54AD-0A0E901CF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5894" y="4110824"/>
            <a:ext cx="4772509" cy="19089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>
                <a:solidFill>
                  <a:schemeClr val="tx1"/>
                </a:solidFill>
              </a:rPr>
              <a:t>American Indian and Alaska Native women and two-spirit people in tribal communities are disproportionally affected by sexual and gender-based violence in the United States.</a:t>
            </a:r>
          </a:p>
        </p:txBody>
      </p:sp>
    </p:spTree>
    <p:extLst>
      <p:ext uri="{BB962C8B-B14F-4D97-AF65-F5344CB8AC3E}">
        <p14:creationId xmlns:p14="http://schemas.microsoft.com/office/powerpoint/2010/main" val="3723305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EC3838-FB71-7944-7336-C2D8010FF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5061" y="1241266"/>
            <a:ext cx="5428551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GFWC AFFILIATE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9E3EC-8D57-8415-7100-A7906A092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95061" y="4591665"/>
            <a:ext cx="5428551" cy="16223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0" i="0" kern="1200" cap="all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HOPE FOR JUSTICE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41F5BDA-0140-462B-933C-538752EEA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423335" y="396836"/>
            <a:ext cx="4992157" cy="6058999"/>
            <a:chOff x="6776508" y="396836"/>
            <a:chExt cx="4992157" cy="605899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8AE763C-C631-453B-A3A7-09499D0DB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C0C2E541-1E75-440D-A59A-C2B3AB867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436158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481FF14D-53DC-4EA3-8425-26F1B0F08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347266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67FF550-2263-4B93-7727-9A7EC52F8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02" y="827314"/>
            <a:ext cx="4447658" cy="538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31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EC3838-FB71-7944-7336-C2D8010FF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5061" y="1241266"/>
            <a:ext cx="5428551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MFWC AFFILIATE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9E3EC-8D57-8415-7100-A7906A092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95061" y="4591665"/>
            <a:ext cx="5428551" cy="16223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0" i="0" kern="1200" cap="all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 SUPPORT THE GIRLS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41F5BDA-0140-462B-933C-538752EEA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423335" y="396836"/>
            <a:ext cx="4992157" cy="6058999"/>
            <a:chOff x="6776508" y="396836"/>
            <a:chExt cx="4992157" cy="605899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8AE763C-C631-453B-A3A7-09499D0DB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C0C2E541-1E75-440D-A59A-C2B3AB867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436158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481FF14D-53DC-4EA3-8425-26F1B0F08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347266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4195E35-4E31-6901-461E-FC73D1C50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388" y="1921036"/>
            <a:ext cx="3525482" cy="267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77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32" name="Rectangle 1031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33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7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B405C3-84E1-ED49-DB0B-9B788C74F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113062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2025 </a:t>
            </a:r>
            <a:br>
              <a:rPr lang="en-US" sz="3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3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MFWC CONVENTION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9CB59-09B2-44BD-9BF2-AE78CA988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60773" y="4591665"/>
            <a:ext cx="3382298" cy="11501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b="0" i="0" kern="1200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FRIDAY NIGHT – ADMISSION: WOMENS OR CHILDRENS PAJAMAS TO BE DONATED TO LOCAL WOMENS SHELTERS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656961-B670-8A0C-AD9F-31A9F2D5A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9763" y="1615588"/>
            <a:ext cx="6470907" cy="3623707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250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00BBD4-604B-9A0D-4CC8-938BD3DEB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38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642CE9-8E42-7A44-E75D-2E76487DC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99" y="4854346"/>
            <a:ext cx="10407602" cy="13559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>
              <a:buNone/>
            </a:pPr>
            <a:r>
              <a:rPr lang="en-US" cap="all" dirty="0">
                <a:solidFill>
                  <a:schemeClr val="bg1"/>
                </a:solidFill>
              </a:rPr>
              <a:t>BECOME A CHAMPION: BE THE VOICE FOR THOSE WHO HAVE NO VOICE</a:t>
            </a:r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27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128074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58392"/>
            <a:ext cx="12192000" cy="3033446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holding her hand up with writing on it&#10;&#10;Description automatically generated">
            <a:extLst>
              <a:ext uri="{FF2B5EF4-FFF2-40B4-BE49-F238E27FC236}">
                <a16:creationId xmlns:a16="http://schemas.microsoft.com/office/drawing/2014/main" id="{3F682BFA-FB1B-3F2D-9B09-75AFAC9CCB6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8325" r="18897"/>
          <a:stretch/>
        </p:blipFill>
        <p:spPr>
          <a:xfrm>
            <a:off x="477085" y="466162"/>
            <a:ext cx="11237832" cy="3937502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65B66F-AFAD-D6B3-D1D5-1A06C44A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110824"/>
            <a:ext cx="5015258" cy="1908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CAMPUS SEXUAL ASSAULT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145481-319A-DC48-495C-4D5341807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5894" y="4110824"/>
            <a:ext cx="4772509" cy="19089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>
                <a:solidFill>
                  <a:schemeClr val="tx1"/>
                </a:solidFill>
              </a:rPr>
              <a:t>Campus sexual assault is any type of sexual contact or behavior that occurs on a school campus without the explicit consent of the recipient.</a:t>
            </a:r>
          </a:p>
        </p:txBody>
      </p:sp>
    </p:spTree>
    <p:extLst>
      <p:ext uri="{BB962C8B-B14F-4D97-AF65-F5344CB8AC3E}">
        <p14:creationId xmlns:p14="http://schemas.microsoft.com/office/powerpoint/2010/main" val="3721114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 descr="A person holding her head&#10;&#10;Description automatically generated">
            <a:extLst>
              <a:ext uri="{FF2B5EF4-FFF2-40B4-BE49-F238E27FC236}">
                <a16:creationId xmlns:a16="http://schemas.microsoft.com/office/drawing/2014/main" id="{A2213E31-158D-A37F-2B9F-6FBB079870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16" r="21506"/>
          <a:stretch/>
        </p:blipFill>
        <p:spPr>
          <a:xfrm>
            <a:off x="477085" y="466162"/>
            <a:ext cx="11237832" cy="3937502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3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128074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58392"/>
            <a:ext cx="12192000" cy="3033446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9D4F98-EF59-0CAE-AE87-D09B6663D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110824"/>
            <a:ext cx="5015258" cy="1908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CHILD ABUSE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3DADF-EE79-FDF4-5296-822614DF7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5894" y="4110824"/>
            <a:ext cx="4772509" cy="19089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>
                <a:solidFill>
                  <a:schemeClr val="tx1"/>
                </a:solidFill>
              </a:rPr>
              <a:t>Child abuse includes all type of abuse and neglect of a child under the age of 18 by a parent, caregiver, or another person in a custodial role that results in harm, potential for harm, or threat of harm to a child.</a:t>
            </a:r>
          </a:p>
        </p:txBody>
      </p:sp>
    </p:spTree>
    <p:extLst>
      <p:ext uri="{BB962C8B-B14F-4D97-AF65-F5344CB8AC3E}">
        <p14:creationId xmlns:p14="http://schemas.microsoft.com/office/powerpoint/2010/main" val="302533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 descr="A person in a wheelchair looking at a person&#10;&#10;Description automatically generated">
            <a:extLst>
              <a:ext uri="{FF2B5EF4-FFF2-40B4-BE49-F238E27FC236}">
                <a16:creationId xmlns:a16="http://schemas.microsoft.com/office/drawing/2014/main" id="{17E7615A-E4CB-730A-4A02-C3869CBA2F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81"/>
          <a:stretch/>
        </p:blipFill>
        <p:spPr>
          <a:xfrm>
            <a:off x="477085" y="466162"/>
            <a:ext cx="11237832" cy="3937502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3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128074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58392"/>
            <a:ext cx="12192000" cy="3033446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70F9EE-19DA-33ED-4EB0-9480B6A97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110824"/>
            <a:ext cx="5015258" cy="1908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ELDER ABUSE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DF2D3C-F65F-E30F-CDBF-58919314D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5894" y="4110824"/>
            <a:ext cx="4772509" cy="19089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>
                <a:solidFill>
                  <a:schemeClr val="tx1"/>
                </a:solidFill>
              </a:rPr>
              <a:t>Abuse later in life includes the physical, sexual, or psychological abuse, neglect, financial exploitation, or stalking of an adult age 50 years or over.</a:t>
            </a:r>
          </a:p>
        </p:txBody>
      </p:sp>
    </p:spTree>
    <p:extLst>
      <p:ext uri="{BB962C8B-B14F-4D97-AF65-F5344CB8AC3E}">
        <p14:creationId xmlns:p14="http://schemas.microsoft.com/office/powerpoint/2010/main" val="3901685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 descr="A person's hands tied together&#10;&#10;Description automatically generated">
            <a:extLst>
              <a:ext uri="{FF2B5EF4-FFF2-40B4-BE49-F238E27FC236}">
                <a16:creationId xmlns:a16="http://schemas.microsoft.com/office/drawing/2014/main" id="{DA1F80E6-66B6-8C98-1AD2-409F9BF3B2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95" r="9226"/>
          <a:stretch/>
        </p:blipFill>
        <p:spPr>
          <a:xfrm>
            <a:off x="477085" y="466162"/>
            <a:ext cx="11237832" cy="3937502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3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128074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58392"/>
            <a:ext cx="12192000" cy="3033446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68C9E6-74EA-CAC6-AC88-FF129CF54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110824"/>
            <a:ext cx="5015258" cy="1908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HUMAN TRAFFICKING FOR SEXUAL PURPOSES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6E22E-2C24-A5E0-E7C9-E6211E2F2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5894" y="4110824"/>
            <a:ext cx="4772509" cy="19089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1700">
                <a:solidFill>
                  <a:schemeClr val="tx1"/>
                </a:solidFill>
              </a:rPr>
              <a:t>Sexual human trafficking is any act that has been induced by recruitment, harboring, transporting, provision, obtaining, patronizing, or soliciting of a person for purposes of a sex act in which anything of value is given to or received by any person.</a:t>
            </a:r>
          </a:p>
        </p:txBody>
      </p:sp>
    </p:spTree>
    <p:extLst>
      <p:ext uri="{BB962C8B-B14F-4D97-AF65-F5344CB8AC3E}">
        <p14:creationId xmlns:p14="http://schemas.microsoft.com/office/powerpoint/2010/main" val="18054204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 descr="A close up of a hand&#10;&#10;Description automatically generated">
            <a:extLst>
              <a:ext uri="{FF2B5EF4-FFF2-40B4-BE49-F238E27FC236}">
                <a16:creationId xmlns:a16="http://schemas.microsoft.com/office/drawing/2014/main" id="{33D63156-670B-F13E-5E7D-49331ED877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25" r="3810"/>
          <a:stretch/>
        </p:blipFill>
        <p:spPr>
          <a:xfrm>
            <a:off x="477085" y="466162"/>
            <a:ext cx="11237832" cy="3937502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3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128074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58392"/>
            <a:ext cx="12192000" cy="3033446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0D459B-FC1F-7EFB-EED6-E0BDAF4F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110824"/>
            <a:ext cx="5015258" cy="1908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INTIMATE PARTNER VIOLENCE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0A9972-7143-CD67-CFE5-B2F221379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5895" y="4110824"/>
            <a:ext cx="4747718" cy="19089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1700" dirty="0">
                <a:solidFill>
                  <a:schemeClr val="tx1"/>
                </a:solidFill>
              </a:rPr>
              <a:t>Intimate partner violence includes physical, sexual, or emotional abuse, as well as sexual coercion and stalking by a current or former intimate partner. </a:t>
            </a:r>
          </a:p>
        </p:txBody>
      </p:sp>
    </p:spTree>
    <p:extLst>
      <p:ext uri="{BB962C8B-B14F-4D97-AF65-F5344CB8AC3E}">
        <p14:creationId xmlns:p14="http://schemas.microsoft.com/office/powerpoint/2010/main" val="1204445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id="{BEB0ADD8-4669-9BE3-7613-0F64FAFFAF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935"/>
          <a:stretch/>
        </p:blipFill>
        <p:spPr>
          <a:xfrm>
            <a:off x="477085" y="466162"/>
            <a:ext cx="11237832" cy="3937502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3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128074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58392"/>
            <a:ext cx="12192000" cy="3033446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0324E6-21A3-0DEE-6651-9C63C748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110824"/>
            <a:ext cx="5015258" cy="1908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MILITARY SEXUAL VIOLENCE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78B41-1230-57CA-5802-D7E203DAC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5894" y="4110824"/>
            <a:ext cx="4772509" cy="19089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1700" dirty="0">
                <a:solidFill>
                  <a:schemeClr val="tx1"/>
                </a:solidFill>
              </a:rPr>
              <a:t>Military sexual violence is the use of force, threats, intimidation, or abuse of authority during intentional sexual contact. It also includes instances where the survivor is unable to consent. </a:t>
            </a:r>
          </a:p>
        </p:txBody>
      </p:sp>
    </p:spTree>
    <p:extLst>
      <p:ext uri="{BB962C8B-B14F-4D97-AF65-F5344CB8AC3E}">
        <p14:creationId xmlns:p14="http://schemas.microsoft.com/office/powerpoint/2010/main" val="854654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 descr="A person sitting with her hands on her face&#10;&#10;Description automatically generated">
            <a:extLst>
              <a:ext uri="{FF2B5EF4-FFF2-40B4-BE49-F238E27FC236}">
                <a16:creationId xmlns:a16="http://schemas.microsoft.com/office/drawing/2014/main" id="{7F6BE38E-B19B-D6AD-DE31-A4781B3581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508"/>
          <a:stretch/>
        </p:blipFill>
        <p:spPr>
          <a:xfrm>
            <a:off x="477085" y="466162"/>
            <a:ext cx="11237832" cy="3937502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3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128074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58392"/>
            <a:ext cx="12192000" cy="3033446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91576-47A4-36A5-673F-CB50921B7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110824"/>
            <a:ext cx="5015258" cy="1908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TEEN DATING VIOLENCE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C22491-EEA5-F77B-399F-3AF0EF193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5894" y="4110824"/>
            <a:ext cx="4772509" cy="19089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>
                <a:solidFill>
                  <a:schemeClr val="tx1"/>
                </a:solidFill>
              </a:rPr>
              <a:t>Teen dating violence includes physical, psychological, or sexual abuse; harassment; or stalking of any person ages 12 to 18 in the context of a past or present romantic or consensual relationship.</a:t>
            </a:r>
          </a:p>
        </p:txBody>
      </p:sp>
    </p:spTree>
    <p:extLst>
      <p:ext uri="{BB962C8B-B14F-4D97-AF65-F5344CB8AC3E}">
        <p14:creationId xmlns:p14="http://schemas.microsoft.com/office/powerpoint/2010/main" val="953359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C0CEB4-BFAC-4014-9B69-2CFFE0B783D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F44B8C88-7AFD-4F93-AF50-E36A0AADA3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F666C14-7219-46F1-8169-9E45DA110A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 design</Template>
  <TotalTime>59</TotalTime>
  <Words>353</Words>
  <Application>Microsoft Office PowerPoint</Application>
  <PresentationFormat>Widescreen</PresentationFormat>
  <Paragraphs>25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Wingdings 3</vt:lpstr>
      <vt:lpstr>Ion Boardroom</vt:lpstr>
      <vt:lpstr>DOMESTIC AND SEXUAL VIOLENCE AWARENESS &amp; PREVENTION</vt:lpstr>
      <vt:lpstr>BECOME A CHAMPION: BE THE VOICE FOR THOSE WHO HAVE NO VOICE</vt:lpstr>
      <vt:lpstr>CAMPUS SEXUAL ASSAULT</vt:lpstr>
      <vt:lpstr>CHILD ABUSE</vt:lpstr>
      <vt:lpstr>ELDER ABUSE </vt:lpstr>
      <vt:lpstr>HUMAN TRAFFICKING FOR SEXUAL PURPOSES</vt:lpstr>
      <vt:lpstr>INTIMATE PARTNER VIOLENCE</vt:lpstr>
      <vt:lpstr>MILITARY SEXUAL VIOLENCE</vt:lpstr>
      <vt:lpstr>TEEN DATING VIOLENCE</vt:lpstr>
      <vt:lpstr>VIOLENCE AGAINST NATIVE AMERICAN WOMEN</vt:lpstr>
      <vt:lpstr>GFWC AFFILIATE</vt:lpstr>
      <vt:lpstr>MFWC AFFILIATE</vt:lpstr>
      <vt:lpstr>2025  MFWC CONVENTION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DOMESTIC AND SEXUAL VIOLENCE AWARENESS &amp; PREVENTION</dc:title>
  <dc:creator>Susan Shurden</dc:creator>
  <cp:lastModifiedBy>Susan Shurden</cp:lastModifiedBy>
  <cp:revision>1</cp:revision>
  <dcterms:created xsi:type="dcterms:W3CDTF">2024-07-10T00:45:25Z</dcterms:created>
  <dcterms:modified xsi:type="dcterms:W3CDTF">2024-07-10T12:36:12Z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